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93735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5-10м/с. Температура воздуха ночью 2-4, днем 18-20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восточный 5-10 м/с. Температура воздуха 3-5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23288" y="221411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1484ED79-B04B-5DEB-B9A6-8A09549A7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864379"/>
              </p:ext>
            </p:extLst>
          </p:nvPr>
        </p:nvGraphicFramePr>
        <p:xfrm>
          <a:off x="5060921" y="401411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28797</TotalTime>
  <Words>688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4883</cp:revision>
  <cp:lastPrinted>2026-04-01T06:23:53Z</cp:lastPrinted>
  <dcterms:created xsi:type="dcterms:W3CDTF">2018-03-27T06:03:00Z</dcterms:created>
  <dcterms:modified xsi:type="dcterms:W3CDTF">2026-05-24T05:59:33Z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